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8"/>
  </p:notesMasterIdLst>
  <p:sldIdLst>
    <p:sldId id="257" r:id="rId5"/>
    <p:sldId id="261" r:id="rId6"/>
    <p:sldId id="262" r:id="rId7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15" d="100"/>
          <a:sy n="115" d="100"/>
        </p:scale>
        <p:origin x="96" y="16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too ruff</a:t>
            </a:r>
          </a:p>
          <a:p>
            <a:endParaRPr lang="en-US" dirty="0"/>
          </a:p>
          <a:p>
            <a:r>
              <a:rPr lang="en-US" dirty="0"/>
              <a:t>Won’t hurt </a:t>
            </a:r>
            <a:r>
              <a:rPr lang="en-US"/>
              <a:t>my felines.</a:t>
            </a:r>
            <a:endParaRPr lang="en-US" dirty="0"/>
          </a:p>
          <a:p>
            <a:endParaRPr lang="en-US" dirty="0"/>
          </a:p>
          <a:p>
            <a:r>
              <a:rPr lang="en-US" dirty="0"/>
              <a:t>Getters</a:t>
            </a:r>
            <a:r>
              <a:rPr lang="en-US" baseline="0" dirty="0"/>
              <a:t> and Setters (not the Irish kind)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need to Pause between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too ruff</a:t>
            </a:r>
          </a:p>
          <a:p>
            <a:endParaRPr lang="en-US" dirty="0"/>
          </a:p>
          <a:p>
            <a:r>
              <a:rPr lang="en-US" dirty="0"/>
              <a:t>Won’t hurt </a:t>
            </a:r>
            <a:r>
              <a:rPr lang="en-US"/>
              <a:t>my felines.</a:t>
            </a:r>
            <a:endParaRPr lang="en-US" dirty="0"/>
          </a:p>
          <a:p>
            <a:endParaRPr lang="en-US" dirty="0"/>
          </a:p>
          <a:p>
            <a:r>
              <a:rPr lang="en-US" dirty="0"/>
              <a:t>Getters</a:t>
            </a:r>
            <a:r>
              <a:rPr lang="en-US" baseline="0" dirty="0"/>
              <a:t> and Setters (not the Irish kind)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need to Pause between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61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19100"/>
            <a:ext cx="5105400" cy="386470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2: Cats </a:t>
            </a:r>
            <a:r>
              <a:rPr lang="en-US"/>
              <a:t>and Dogs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2: Cats and Dogs Part 1</a:t>
            </a:r>
          </a:p>
        </p:txBody>
      </p:sp>
      <p:sp>
        <p:nvSpPr>
          <p:cNvPr id="6" name="Rectangle 5"/>
          <p:cNvSpPr/>
          <p:nvPr/>
        </p:nvSpPr>
        <p:spPr>
          <a:xfrm>
            <a:off x="345660" y="895350"/>
            <a:ext cx="8493539" cy="3958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“Cats and Dogs” database has one table with the following information: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Customer name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Number of cats owned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Number of dogs owned</a:t>
            </a:r>
          </a:p>
          <a:p>
            <a:pPr lvl="1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a SQL script to create the database and populate it with a few example customers.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Run the SQL script with the “sqlite3” command line.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“sqlite3” to connect to the database and print the customer table.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the Python module “Pets.py”.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the “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printCustomers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” function.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/>
              <a:t>Exercise 2: </a:t>
            </a:r>
            <a:r>
              <a:rPr lang="en-US" dirty="0"/>
              <a:t>Cats and Dogs Part 2</a:t>
            </a:r>
          </a:p>
        </p:txBody>
      </p:sp>
      <p:sp>
        <p:nvSpPr>
          <p:cNvPr id="6" name="Rectangle 5"/>
          <p:cNvSpPr/>
          <p:nvPr/>
        </p:nvSpPr>
        <p:spPr>
          <a:xfrm>
            <a:off x="345660" y="895350"/>
            <a:ext cx="8493539" cy="368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Each year we award certificates to customers in a number of categories.</a:t>
            </a:r>
          </a:p>
          <a:p>
            <a:pPr marL="285750" lvl="0" indent="-28575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functions to Pets.py to find the winners for these awards:</a:t>
            </a:r>
          </a:p>
          <a:p>
            <a:pPr marL="285750" lvl="0" indent="-28575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Benji Award: given to customers with just one dog and no cats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One-Way Award: given to customers with only cats or only dogs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Cat-Lady Award: given to customers with more than six cats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Zoo-Keeper Award: given to customers with more than ten pets</a:t>
            </a: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Solve these queries in SQL if you can. Search the web (or ask me) for SQL “where” clauses for numeric values.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1251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4535</TotalTime>
  <Words>263</Words>
  <Application>Microsoft Office PowerPoint</Application>
  <PresentationFormat>On-screen Show (16:9)</PresentationFormat>
  <Paragraphs>43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2: Cats and Dogs</vt:lpstr>
      <vt:lpstr>Exercise 2: Cats and Dogs Part 1</vt:lpstr>
      <vt:lpstr>Exercise 2: Cats and Dogs Part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141</cp:revision>
  <cp:lastPrinted>2015-07-06T21:44:19Z</cp:lastPrinted>
  <dcterms:created xsi:type="dcterms:W3CDTF">2015-07-04T21:12:26Z</dcterms:created>
  <dcterms:modified xsi:type="dcterms:W3CDTF">2018-01-18T01:25:11Z</dcterms:modified>
</cp:coreProperties>
</file>

<file path=docProps/thumbnail.jpeg>
</file>